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57"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70" d="100"/>
          <a:sy n="70" d="100"/>
        </p:scale>
        <p:origin x="3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F3F59-26B4-4BAA-AAC3-91258A8CACE1}" type="datetimeFigureOut">
              <a:rPr lang="en-CA" smtClean="0"/>
              <a:t>2026-06-04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FD783-55F1-48A3-B51D-A3AA31033788}" type="slidenum">
              <a:rPr lang="en-CA" smtClean="0"/>
              <a:t>‹#›</a:t>
            </a:fld>
            <a:endParaRPr lang="en-CA"/>
          </a:p>
        </p:txBody>
      </p:sp>
    </p:spTree>
    <p:extLst>
      <p:ext uri="{BB962C8B-B14F-4D97-AF65-F5344CB8AC3E}">
        <p14:creationId xmlns:p14="http://schemas.microsoft.com/office/powerpoint/2010/main" val="226783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22FD783-55F1-48A3-B51D-A3AA31033788}" type="slidenum">
              <a:rPr lang="en-CA" smtClean="0"/>
              <a:t>7</a:t>
            </a:fld>
            <a:endParaRPr lang="en-CA"/>
          </a:p>
        </p:txBody>
      </p:sp>
    </p:spTree>
    <p:extLst>
      <p:ext uri="{BB962C8B-B14F-4D97-AF65-F5344CB8AC3E}">
        <p14:creationId xmlns:p14="http://schemas.microsoft.com/office/powerpoint/2010/main" val="361019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010B-0E0D-7BD2-BF48-5103A4FF5A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B886980-9304-2948-7D70-A50F96E831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C56D6A3-7203-EC94-78E9-6E46EBEECA40}"/>
              </a:ext>
            </a:extLst>
          </p:cNvPr>
          <p:cNvSpPr>
            <a:spLocks noGrp="1"/>
          </p:cNvSpPr>
          <p:nvPr>
            <p:ph type="dt" sz="half" idx="10"/>
          </p:nvPr>
        </p:nvSpPr>
        <p:spPr/>
        <p:txBody>
          <a:bodyPr/>
          <a:lstStyle/>
          <a:p>
            <a:fld id="{EA500A48-FC45-4E0A-A79C-9F3959B5CCFA}" type="datetimeFigureOut">
              <a:rPr lang="en-CA" smtClean="0"/>
              <a:t>2026-06-04</a:t>
            </a:fld>
            <a:endParaRPr lang="en-CA"/>
          </a:p>
        </p:txBody>
      </p:sp>
      <p:sp>
        <p:nvSpPr>
          <p:cNvPr id="5" name="Footer Placeholder 4">
            <a:extLst>
              <a:ext uri="{FF2B5EF4-FFF2-40B4-BE49-F238E27FC236}">
                <a16:creationId xmlns:a16="http://schemas.microsoft.com/office/drawing/2014/main" id="{30677C4A-9F4B-4E6F-5744-EB198C7051E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1D25959-EA23-680E-B999-A55FF19EDABB}"/>
              </a:ext>
            </a:extLst>
          </p:cNvPr>
          <p:cNvSpPr>
            <a:spLocks noGrp="1"/>
          </p:cNvSpPr>
          <p:nvPr>
            <p:ph type="sldNum" sz="quarter" idx="12"/>
          </p:nvPr>
        </p:nvSpPr>
        <p:spPr/>
        <p:txBody>
          <a:bodyPr/>
          <a:lstStyle/>
          <a:p>
            <a:fld id="{121363C9-B6D8-4524-9E19-C0BB809920B2}" type="slidenum">
              <a:rPr lang="en-CA" smtClean="0"/>
              <a:t>‹#›</a:t>
            </a:fld>
            <a:endParaRPr lang="en-CA"/>
          </a:p>
        </p:txBody>
      </p:sp>
    </p:spTree>
    <p:extLst>
      <p:ext uri="{BB962C8B-B14F-4D97-AF65-F5344CB8AC3E}">
        <p14:creationId xmlns:p14="http://schemas.microsoft.com/office/powerpoint/2010/main" val="245892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AF9D-DB43-DC70-FD81-24F16C63297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6556FBE-8004-9503-42B0-4741251827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6D568B0-D2D2-CD90-3304-E934356589FC}"/>
              </a:ext>
            </a:extLst>
          </p:cNvPr>
          <p:cNvSpPr>
            <a:spLocks noGrp="1"/>
          </p:cNvSpPr>
          <p:nvPr>
            <p:ph type="dt" sz="half" idx="10"/>
          </p:nvPr>
        </p:nvSpPr>
        <p:spPr/>
        <p:txBody>
          <a:bodyPr/>
          <a:lstStyle/>
          <a:p>
            <a:fld id="{EA500A48-FC45-4E0A-A79C-9F3959B5CCFA}" type="datetimeFigureOut">
              <a:rPr lang="en-CA" smtClean="0"/>
              <a:t>2026-06-04</a:t>
            </a:fld>
            <a:endParaRPr lang="en-CA"/>
          </a:p>
        </p:txBody>
      </p:sp>
      <p:sp>
        <p:nvSpPr>
          <p:cNvPr id="5" name="Footer Placeholder 4">
            <a:extLst>
              <a:ext uri="{FF2B5EF4-FFF2-40B4-BE49-F238E27FC236}">
                <a16:creationId xmlns:a16="http://schemas.microsoft.com/office/drawing/2014/main" id="{A95E4E31-1CEB-E567-8055-6DD05896F2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70792A-888B-E1AA-8E5E-401B020A5E42}"/>
              </a:ext>
            </a:extLst>
          </p:cNvPr>
          <p:cNvSpPr>
            <a:spLocks noGrp="1"/>
          </p:cNvSpPr>
          <p:nvPr>
            <p:ph type="sldNum" sz="quarter" idx="12"/>
          </p:nvPr>
        </p:nvSpPr>
        <p:spPr/>
        <p:txBody>
          <a:bodyPr/>
          <a:lstStyle/>
          <a:p>
            <a:fld id="{121363C9-B6D8-4524-9E19-C0BB809920B2}" type="slidenum">
              <a:rPr lang="en-CA" smtClean="0"/>
              <a:t>‹#›</a:t>
            </a:fld>
            <a:endParaRPr lang="en-CA"/>
          </a:p>
        </p:txBody>
      </p:sp>
    </p:spTree>
    <p:extLst>
      <p:ext uri="{BB962C8B-B14F-4D97-AF65-F5344CB8AC3E}">
        <p14:creationId xmlns:p14="http://schemas.microsoft.com/office/powerpoint/2010/main" val="223266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391AD4-E352-EC7C-4C09-4F08B3A004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3385B67-777E-87FF-65B3-312A8F7E31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36479B0-DE14-EACD-1ECD-2791218A0235}"/>
              </a:ext>
            </a:extLst>
          </p:cNvPr>
          <p:cNvSpPr>
            <a:spLocks noGrp="1"/>
          </p:cNvSpPr>
          <p:nvPr>
            <p:ph type="dt" sz="half" idx="10"/>
          </p:nvPr>
        </p:nvSpPr>
        <p:spPr/>
        <p:txBody>
          <a:bodyPr/>
          <a:lstStyle/>
          <a:p>
            <a:fld id="{EA500A48-FC45-4E0A-A79C-9F3959B5CCFA}" type="datetimeFigureOut">
              <a:rPr lang="en-CA" smtClean="0"/>
              <a:t>2026-06-04</a:t>
            </a:fld>
            <a:endParaRPr lang="en-CA"/>
          </a:p>
        </p:txBody>
      </p:sp>
      <p:sp>
        <p:nvSpPr>
          <p:cNvPr id="5" name="Footer Placeholder 4">
            <a:extLst>
              <a:ext uri="{FF2B5EF4-FFF2-40B4-BE49-F238E27FC236}">
                <a16:creationId xmlns:a16="http://schemas.microsoft.com/office/drawing/2014/main" id="{A24EEE5F-A3FD-C0CE-256E-BC93AFA743E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6F0CCD9-0037-DDA4-8BAB-9103FEDF6920}"/>
              </a:ext>
            </a:extLst>
          </p:cNvPr>
          <p:cNvSpPr>
            <a:spLocks noGrp="1"/>
          </p:cNvSpPr>
          <p:nvPr>
            <p:ph type="sldNum" sz="quarter" idx="12"/>
          </p:nvPr>
        </p:nvSpPr>
        <p:spPr/>
        <p:txBody>
          <a:bodyPr/>
          <a:lstStyle/>
          <a:p>
            <a:fld id="{121363C9-B6D8-4524-9E19-C0BB809920B2}" type="slidenum">
              <a:rPr lang="en-CA" smtClean="0"/>
              <a:t>‹#›</a:t>
            </a:fld>
            <a:endParaRPr lang="en-CA"/>
          </a:p>
        </p:txBody>
      </p:sp>
    </p:spTree>
    <p:extLst>
      <p:ext uri="{BB962C8B-B14F-4D97-AF65-F5344CB8AC3E}">
        <p14:creationId xmlns:p14="http://schemas.microsoft.com/office/powerpoint/2010/main" val="273816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75FE-93FE-E792-CEA4-9DD67230520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15A46AE-A090-C4D9-92E4-DEB6A2D1EB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8AF19B9-26BE-60B2-41FB-AAD01D23703C}"/>
              </a:ext>
            </a:extLst>
          </p:cNvPr>
          <p:cNvSpPr>
            <a:spLocks noGrp="1"/>
          </p:cNvSpPr>
          <p:nvPr>
            <p:ph type="dt" sz="half" idx="10"/>
          </p:nvPr>
        </p:nvSpPr>
        <p:spPr/>
        <p:txBody>
          <a:bodyPr/>
          <a:lstStyle/>
          <a:p>
            <a:fld id="{EA500A48-FC45-4E0A-A79C-9F3959B5CCFA}" type="datetimeFigureOut">
              <a:rPr lang="en-CA" smtClean="0"/>
              <a:t>2026-06-04</a:t>
            </a:fld>
            <a:endParaRPr lang="en-CA"/>
          </a:p>
        </p:txBody>
      </p:sp>
      <p:sp>
        <p:nvSpPr>
          <p:cNvPr id="5" name="Footer Placeholder 4">
            <a:extLst>
              <a:ext uri="{FF2B5EF4-FFF2-40B4-BE49-F238E27FC236}">
                <a16:creationId xmlns:a16="http://schemas.microsoft.com/office/drawing/2014/main" id="{5277AA01-9E79-8063-C6A1-34C4323329A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906415F-4680-A038-7A06-CBC359A55FD0}"/>
              </a:ext>
            </a:extLst>
          </p:cNvPr>
          <p:cNvSpPr>
            <a:spLocks noGrp="1"/>
          </p:cNvSpPr>
          <p:nvPr>
            <p:ph type="sldNum" sz="quarter" idx="12"/>
          </p:nvPr>
        </p:nvSpPr>
        <p:spPr/>
        <p:txBody>
          <a:bodyPr/>
          <a:lstStyle/>
          <a:p>
            <a:fld id="{121363C9-B6D8-4524-9E19-C0BB809920B2}" type="slidenum">
              <a:rPr lang="en-CA" smtClean="0"/>
              <a:t>‹#›</a:t>
            </a:fld>
            <a:endParaRPr lang="en-CA"/>
          </a:p>
        </p:txBody>
      </p:sp>
    </p:spTree>
    <p:extLst>
      <p:ext uri="{BB962C8B-B14F-4D97-AF65-F5344CB8AC3E}">
        <p14:creationId xmlns:p14="http://schemas.microsoft.com/office/powerpoint/2010/main" val="423077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E1DA-6807-A5D7-C336-5CC9D90E39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27D9A53-0E7E-6FD2-114D-AFB7B4EB3D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4237E-C950-2616-8D95-C41A4EDA8A06}"/>
              </a:ext>
            </a:extLst>
          </p:cNvPr>
          <p:cNvSpPr>
            <a:spLocks noGrp="1"/>
          </p:cNvSpPr>
          <p:nvPr>
            <p:ph type="dt" sz="half" idx="10"/>
          </p:nvPr>
        </p:nvSpPr>
        <p:spPr/>
        <p:txBody>
          <a:bodyPr/>
          <a:lstStyle/>
          <a:p>
            <a:fld id="{EA500A48-FC45-4E0A-A79C-9F3959B5CCFA}" type="datetimeFigureOut">
              <a:rPr lang="en-CA" smtClean="0"/>
              <a:t>2026-06-04</a:t>
            </a:fld>
            <a:endParaRPr lang="en-CA"/>
          </a:p>
        </p:txBody>
      </p:sp>
      <p:sp>
        <p:nvSpPr>
          <p:cNvPr id="5" name="Footer Placeholder 4">
            <a:extLst>
              <a:ext uri="{FF2B5EF4-FFF2-40B4-BE49-F238E27FC236}">
                <a16:creationId xmlns:a16="http://schemas.microsoft.com/office/drawing/2014/main" id="{F787FF11-E5DA-08BA-8C0C-E780E785812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81D8968-1B6E-99F3-B457-9132EC99B4E4}"/>
              </a:ext>
            </a:extLst>
          </p:cNvPr>
          <p:cNvSpPr>
            <a:spLocks noGrp="1"/>
          </p:cNvSpPr>
          <p:nvPr>
            <p:ph type="sldNum" sz="quarter" idx="12"/>
          </p:nvPr>
        </p:nvSpPr>
        <p:spPr/>
        <p:txBody>
          <a:bodyPr/>
          <a:lstStyle/>
          <a:p>
            <a:fld id="{121363C9-B6D8-4524-9E19-C0BB809920B2}" type="slidenum">
              <a:rPr lang="en-CA" smtClean="0"/>
              <a:t>‹#›</a:t>
            </a:fld>
            <a:endParaRPr lang="en-CA"/>
          </a:p>
        </p:txBody>
      </p:sp>
    </p:spTree>
    <p:extLst>
      <p:ext uri="{BB962C8B-B14F-4D97-AF65-F5344CB8AC3E}">
        <p14:creationId xmlns:p14="http://schemas.microsoft.com/office/powerpoint/2010/main" val="44275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422C-DDB3-414B-BF93-ED7D837D861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378095A-A2B8-C762-251F-E422263FD4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FA40D41-640D-90F5-1F7F-8E0F29601D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CA4E77D-48DC-00EE-CD04-B1F48ED46CEE}"/>
              </a:ext>
            </a:extLst>
          </p:cNvPr>
          <p:cNvSpPr>
            <a:spLocks noGrp="1"/>
          </p:cNvSpPr>
          <p:nvPr>
            <p:ph type="dt" sz="half" idx="10"/>
          </p:nvPr>
        </p:nvSpPr>
        <p:spPr/>
        <p:txBody>
          <a:bodyPr/>
          <a:lstStyle/>
          <a:p>
            <a:fld id="{EA500A48-FC45-4E0A-A79C-9F3959B5CCFA}" type="datetimeFigureOut">
              <a:rPr lang="en-CA" smtClean="0"/>
              <a:t>2026-06-04</a:t>
            </a:fld>
            <a:endParaRPr lang="en-CA"/>
          </a:p>
        </p:txBody>
      </p:sp>
      <p:sp>
        <p:nvSpPr>
          <p:cNvPr id="6" name="Footer Placeholder 5">
            <a:extLst>
              <a:ext uri="{FF2B5EF4-FFF2-40B4-BE49-F238E27FC236}">
                <a16:creationId xmlns:a16="http://schemas.microsoft.com/office/drawing/2014/main" id="{65F2F0D4-BD81-214C-18E6-95B89C2F267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29D86EC-B093-D2F7-C1EF-0B6974BC7D21}"/>
              </a:ext>
            </a:extLst>
          </p:cNvPr>
          <p:cNvSpPr>
            <a:spLocks noGrp="1"/>
          </p:cNvSpPr>
          <p:nvPr>
            <p:ph type="sldNum" sz="quarter" idx="12"/>
          </p:nvPr>
        </p:nvSpPr>
        <p:spPr/>
        <p:txBody>
          <a:bodyPr/>
          <a:lstStyle/>
          <a:p>
            <a:fld id="{121363C9-B6D8-4524-9E19-C0BB809920B2}" type="slidenum">
              <a:rPr lang="en-CA" smtClean="0"/>
              <a:t>‹#›</a:t>
            </a:fld>
            <a:endParaRPr lang="en-CA"/>
          </a:p>
        </p:txBody>
      </p:sp>
    </p:spTree>
    <p:extLst>
      <p:ext uri="{BB962C8B-B14F-4D97-AF65-F5344CB8AC3E}">
        <p14:creationId xmlns:p14="http://schemas.microsoft.com/office/powerpoint/2010/main" val="1820601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5E82-A4EF-D0AB-194E-6FCC1A7DBA2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BDC82BB-05F2-1E77-94FA-1A9FEC3275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D1E743-73DB-6EF4-6ECC-B64BB6C1D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2D463E3-2B1B-95B3-48AA-C3DE3AD6A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5B982B-DB94-4250-E32E-46F62812D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1ECF24A-F23C-C961-31E4-A90663F7B268}"/>
              </a:ext>
            </a:extLst>
          </p:cNvPr>
          <p:cNvSpPr>
            <a:spLocks noGrp="1"/>
          </p:cNvSpPr>
          <p:nvPr>
            <p:ph type="dt" sz="half" idx="10"/>
          </p:nvPr>
        </p:nvSpPr>
        <p:spPr/>
        <p:txBody>
          <a:bodyPr/>
          <a:lstStyle/>
          <a:p>
            <a:fld id="{EA500A48-FC45-4E0A-A79C-9F3959B5CCFA}" type="datetimeFigureOut">
              <a:rPr lang="en-CA" smtClean="0"/>
              <a:t>2026-06-04</a:t>
            </a:fld>
            <a:endParaRPr lang="en-CA"/>
          </a:p>
        </p:txBody>
      </p:sp>
      <p:sp>
        <p:nvSpPr>
          <p:cNvPr id="8" name="Footer Placeholder 7">
            <a:extLst>
              <a:ext uri="{FF2B5EF4-FFF2-40B4-BE49-F238E27FC236}">
                <a16:creationId xmlns:a16="http://schemas.microsoft.com/office/drawing/2014/main" id="{9C996FC0-35A7-A481-E860-17945609511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9BDC19C-B873-0EEC-3ED6-3F5329A031F7}"/>
              </a:ext>
            </a:extLst>
          </p:cNvPr>
          <p:cNvSpPr>
            <a:spLocks noGrp="1"/>
          </p:cNvSpPr>
          <p:nvPr>
            <p:ph type="sldNum" sz="quarter" idx="12"/>
          </p:nvPr>
        </p:nvSpPr>
        <p:spPr/>
        <p:txBody>
          <a:bodyPr/>
          <a:lstStyle/>
          <a:p>
            <a:fld id="{121363C9-B6D8-4524-9E19-C0BB809920B2}" type="slidenum">
              <a:rPr lang="en-CA" smtClean="0"/>
              <a:t>‹#›</a:t>
            </a:fld>
            <a:endParaRPr lang="en-CA"/>
          </a:p>
        </p:txBody>
      </p:sp>
    </p:spTree>
    <p:extLst>
      <p:ext uri="{BB962C8B-B14F-4D97-AF65-F5344CB8AC3E}">
        <p14:creationId xmlns:p14="http://schemas.microsoft.com/office/powerpoint/2010/main" val="157819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2610-B225-CB3A-EF67-B2E1414158D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2B02B8D-C4F5-CB01-9DA8-74F422B90616}"/>
              </a:ext>
            </a:extLst>
          </p:cNvPr>
          <p:cNvSpPr>
            <a:spLocks noGrp="1"/>
          </p:cNvSpPr>
          <p:nvPr>
            <p:ph type="dt" sz="half" idx="10"/>
          </p:nvPr>
        </p:nvSpPr>
        <p:spPr/>
        <p:txBody>
          <a:bodyPr/>
          <a:lstStyle/>
          <a:p>
            <a:fld id="{EA500A48-FC45-4E0A-A79C-9F3959B5CCFA}" type="datetimeFigureOut">
              <a:rPr lang="en-CA" smtClean="0"/>
              <a:t>2026-06-04</a:t>
            </a:fld>
            <a:endParaRPr lang="en-CA"/>
          </a:p>
        </p:txBody>
      </p:sp>
      <p:sp>
        <p:nvSpPr>
          <p:cNvPr id="4" name="Footer Placeholder 3">
            <a:extLst>
              <a:ext uri="{FF2B5EF4-FFF2-40B4-BE49-F238E27FC236}">
                <a16:creationId xmlns:a16="http://schemas.microsoft.com/office/drawing/2014/main" id="{8E1974E1-2E6D-79C0-E955-80D3CDB257F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5941D78-A057-DD99-9642-88AB9A904FD9}"/>
              </a:ext>
            </a:extLst>
          </p:cNvPr>
          <p:cNvSpPr>
            <a:spLocks noGrp="1"/>
          </p:cNvSpPr>
          <p:nvPr>
            <p:ph type="sldNum" sz="quarter" idx="12"/>
          </p:nvPr>
        </p:nvSpPr>
        <p:spPr/>
        <p:txBody>
          <a:bodyPr/>
          <a:lstStyle/>
          <a:p>
            <a:fld id="{121363C9-B6D8-4524-9E19-C0BB809920B2}" type="slidenum">
              <a:rPr lang="en-CA" smtClean="0"/>
              <a:t>‹#›</a:t>
            </a:fld>
            <a:endParaRPr lang="en-CA"/>
          </a:p>
        </p:txBody>
      </p:sp>
    </p:spTree>
    <p:extLst>
      <p:ext uri="{BB962C8B-B14F-4D97-AF65-F5344CB8AC3E}">
        <p14:creationId xmlns:p14="http://schemas.microsoft.com/office/powerpoint/2010/main" val="202912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A5229-2DE2-F345-D0EA-895B6DD06465}"/>
              </a:ext>
            </a:extLst>
          </p:cNvPr>
          <p:cNvSpPr>
            <a:spLocks noGrp="1"/>
          </p:cNvSpPr>
          <p:nvPr>
            <p:ph type="dt" sz="half" idx="10"/>
          </p:nvPr>
        </p:nvSpPr>
        <p:spPr/>
        <p:txBody>
          <a:bodyPr/>
          <a:lstStyle/>
          <a:p>
            <a:fld id="{EA500A48-FC45-4E0A-A79C-9F3959B5CCFA}" type="datetimeFigureOut">
              <a:rPr lang="en-CA" smtClean="0"/>
              <a:t>2026-06-04</a:t>
            </a:fld>
            <a:endParaRPr lang="en-CA"/>
          </a:p>
        </p:txBody>
      </p:sp>
      <p:sp>
        <p:nvSpPr>
          <p:cNvPr id="3" name="Footer Placeholder 2">
            <a:extLst>
              <a:ext uri="{FF2B5EF4-FFF2-40B4-BE49-F238E27FC236}">
                <a16:creationId xmlns:a16="http://schemas.microsoft.com/office/drawing/2014/main" id="{A3CA6994-F0EB-27E3-5E65-086BEA1BF56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1DB22A0-A4EB-C772-88CD-AC28B36E224B}"/>
              </a:ext>
            </a:extLst>
          </p:cNvPr>
          <p:cNvSpPr>
            <a:spLocks noGrp="1"/>
          </p:cNvSpPr>
          <p:nvPr>
            <p:ph type="sldNum" sz="quarter" idx="12"/>
          </p:nvPr>
        </p:nvSpPr>
        <p:spPr/>
        <p:txBody>
          <a:bodyPr/>
          <a:lstStyle/>
          <a:p>
            <a:fld id="{121363C9-B6D8-4524-9E19-C0BB809920B2}" type="slidenum">
              <a:rPr lang="en-CA" smtClean="0"/>
              <a:t>‹#›</a:t>
            </a:fld>
            <a:endParaRPr lang="en-CA"/>
          </a:p>
        </p:txBody>
      </p:sp>
    </p:spTree>
    <p:extLst>
      <p:ext uri="{BB962C8B-B14F-4D97-AF65-F5344CB8AC3E}">
        <p14:creationId xmlns:p14="http://schemas.microsoft.com/office/powerpoint/2010/main" val="233692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18E11-8463-85F1-857E-9184797D7D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DBD5435-C393-56E6-BA76-0FCD98AE6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5083583-0703-41BB-7724-DF0173AB2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CF876A-18AA-8ABB-1E3E-986FBF539BE4}"/>
              </a:ext>
            </a:extLst>
          </p:cNvPr>
          <p:cNvSpPr>
            <a:spLocks noGrp="1"/>
          </p:cNvSpPr>
          <p:nvPr>
            <p:ph type="dt" sz="half" idx="10"/>
          </p:nvPr>
        </p:nvSpPr>
        <p:spPr/>
        <p:txBody>
          <a:bodyPr/>
          <a:lstStyle/>
          <a:p>
            <a:fld id="{EA500A48-FC45-4E0A-A79C-9F3959B5CCFA}" type="datetimeFigureOut">
              <a:rPr lang="en-CA" smtClean="0"/>
              <a:t>2026-06-04</a:t>
            </a:fld>
            <a:endParaRPr lang="en-CA"/>
          </a:p>
        </p:txBody>
      </p:sp>
      <p:sp>
        <p:nvSpPr>
          <p:cNvPr id="6" name="Footer Placeholder 5">
            <a:extLst>
              <a:ext uri="{FF2B5EF4-FFF2-40B4-BE49-F238E27FC236}">
                <a16:creationId xmlns:a16="http://schemas.microsoft.com/office/drawing/2014/main" id="{5BDCD849-999C-B71D-B768-243DF4596CB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38394EF-8FC3-B803-770E-C5A0B2160D29}"/>
              </a:ext>
            </a:extLst>
          </p:cNvPr>
          <p:cNvSpPr>
            <a:spLocks noGrp="1"/>
          </p:cNvSpPr>
          <p:nvPr>
            <p:ph type="sldNum" sz="quarter" idx="12"/>
          </p:nvPr>
        </p:nvSpPr>
        <p:spPr/>
        <p:txBody>
          <a:bodyPr/>
          <a:lstStyle/>
          <a:p>
            <a:fld id="{121363C9-B6D8-4524-9E19-C0BB809920B2}" type="slidenum">
              <a:rPr lang="en-CA" smtClean="0"/>
              <a:t>‹#›</a:t>
            </a:fld>
            <a:endParaRPr lang="en-CA"/>
          </a:p>
        </p:txBody>
      </p:sp>
    </p:spTree>
    <p:extLst>
      <p:ext uri="{BB962C8B-B14F-4D97-AF65-F5344CB8AC3E}">
        <p14:creationId xmlns:p14="http://schemas.microsoft.com/office/powerpoint/2010/main" val="3442748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0D38-577B-C936-3971-147C753DA2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E144A9C-1550-F4DD-C970-7D3F067E9D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64C68DB-0C1B-6821-D953-3FDE17AF1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28162-623E-5280-6EFF-E4E56E38B4B9}"/>
              </a:ext>
            </a:extLst>
          </p:cNvPr>
          <p:cNvSpPr>
            <a:spLocks noGrp="1"/>
          </p:cNvSpPr>
          <p:nvPr>
            <p:ph type="dt" sz="half" idx="10"/>
          </p:nvPr>
        </p:nvSpPr>
        <p:spPr/>
        <p:txBody>
          <a:bodyPr/>
          <a:lstStyle/>
          <a:p>
            <a:fld id="{EA500A48-FC45-4E0A-A79C-9F3959B5CCFA}" type="datetimeFigureOut">
              <a:rPr lang="en-CA" smtClean="0"/>
              <a:t>2026-06-04</a:t>
            </a:fld>
            <a:endParaRPr lang="en-CA"/>
          </a:p>
        </p:txBody>
      </p:sp>
      <p:sp>
        <p:nvSpPr>
          <p:cNvPr id="6" name="Footer Placeholder 5">
            <a:extLst>
              <a:ext uri="{FF2B5EF4-FFF2-40B4-BE49-F238E27FC236}">
                <a16:creationId xmlns:a16="http://schemas.microsoft.com/office/drawing/2014/main" id="{331FB668-DE91-7FF2-244E-7D9473B2D5F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1F8D847-A279-85F5-6590-93BB172B694D}"/>
              </a:ext>
            </a:extLst>
          </p:cNvPr>
          <p:cNvSpPr>
            <a:spLocks noGrp="1"/>
          </p:cNvSpPr>
          <p:nvPr>
            <p:ph type="sldNum" sz="quarter" idx="12"/>
          </p:nvPr>
        </p:nvSpPr>
        <p:spPr/>
        <p:txBody>
          <a:bodyPr/>
          <a:lstStyle/>
          <a:p>
            <a:fld id="{121363C9-B6D8-4524-9E19-C0BB809920B2}" type="slidenum">
              <a:rPr lang="en-CA" smtClean="0"/>
              <a:t>‹#›</a:t>
            </a:fld>
            <a:endParaRPr lang="en-CA"/>
          </a:p>
        </p:txBody>
      </p:sp>
    </p:spTree>
    <p:extLst>
      <p:ext uri="{BB962C8B-B14F-4D97-AF65-F5344CB8AC3E}">
        <p14:creationId xmlns:p14="http://schemas.microsoft.com/office/powerpoint/2010/main" val="390155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E15D0-8C51-F9C2-E3B9-3D4C77D16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BAF737C-7D25-9101-2D0E-B389CF9A79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5883A29-D9CD-4435-128A-B4B4A81260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500A48-FC45-4E0A-A79C-9F3959B5CCFA}" type="datetimeFigureOut">
              <a:rPr lang="en-CA" smtClean="0"/>
              <a:t>2026-06-04</a:t>
            </a:fld>
            <a:endParaRPr lang="en-CA"/>
          </a:p>
        </p:txBody>
      </p:sp>
      <p:sp>
        <p:nvSpPr>
          <p:cNvPr id="5" name="Footer Placeholder 4">
            <a:extLst>
              <a:ext uri="{FF2B5EF4-FFF2-40B4-BE49-F238E27FC236}">
                <a16:creationId xmlns:a16="http://schemas.microsoft.com/office/drawing/2014/main" id="{92547AD1-B6DB-239B-6AE9-27AE9AFA7B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70AC33F5-58C8-4FBB-A040-EFEB5C306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1363C9-B6D8-4524-9E19-C0BB809920B2}" type="slidenum">
              <a:rPr lang="en-CA" smtClean="0"/>
              <a:t>‹#›</a:t>
            </a:fld>
            <a:endParaRPr lang="en-CA"/>
          </a:p>
        </p:txBody>
      </p:sp>
    </p:spTree>
    <p:extLst>
      <p:ext uri="{BB962C8B-B14F-4D97-AF65-F5344CB8AC3E}">
        <p14:creationId xmlns:p14="http://schemas.microsoft.com/office/powerpoint/2010/main" val="303520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ED09-9D55-E2DE-6079-0B7A887F1D96}"/>
              </a:ext>
            </a:extLst>
          </p:cNvPr>
          <p:cNvSpPr>
            <a:spLocks noGrp="1"/>
          </p:cNvSpPr>
          <p:nvPr>
            <p:ph type="ctrTitle"/>
          </p:nvPr>
        </p:nvSpPr>
        <p:spPr>
          <a:xfrm>
            <a:off x="1286933" y="304799"/>
            <a:ext cx="9144000" cy="1757363"/>
          </a:xfrm>
        </p:spPr>
        <p:txBody>
          <a:bodyPr/>
          <a:lstStyle/>
          <a:p>
            <a:r>
              <a:rPr lang="en-CA" dirty="0"/>
              <a:t>Andy Warhol POP ART </a:t>
            </a:r>
            <a:br>
              <a:rPr lang="en-CA" dirty="0"/>
            </a:br>
            <a:r>
              <a:rPr lang="en-CA" dirty="0"/>
              <a:t>Pet Portraits</a:t>
            </a:r>
          </a:p>
        </p:txBody>
      </p:sp>
      <p:pic>
        <p:nvPicPr>
          <p:cNvPr id="4" name="Picture 3" descr="Paint Your Pet Warhol-Style at The Painted Cork • May 22 &amp; May 28 ...">
            <a:extLst>
              <a:ext uri="{FF2B5EF4-FFF2-40B4-BE49-F238E27FC236}">
                <a16:creationId xmlns:a16="http://schemas.microsoft.com/office/drawing/2014/main" id="{55D852F7-3943-FC45-0EE1-A55E6EE1A418}"/>
              </a:ext>
            </a:extLst>
          </p:cNvPr>
          <p:cNvPicPr>
            <a:picLocks noChangeAspect="1"/>
          </p:cNvPicPr>
          <p:nvPr/>
        </p:nvPicPr>
        <p:blipFill>
          <a:blip r:embed="rId2"/>
          <a:stretch>
            <a:fillRect/>
          </a:stretch>
        </p:blipFill>
        <p:spPr>
          <a:xfrm>
            <a:off x="1524000" y="1860997"/>
            <a:ext cx="9144000" cy="3136006"/>
          </a:xfrm>
          <a:prstGeom prst="rect">
            <a:avLst/>
          </a:prstGeom>
        </p:spPr>
      </p:pic>
    </p:spTree>
    <p:extLst>
      <p:ext uri="{BB962C8B-B14F-4D97-AF65-F5344CB8AC3E}">
        <p14:creationId xmlns:p14="http://schemas.microsoft.com/office/powerpoint/2010/main" val="316051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D7C052-A914-7CCA-BD59-32293DB83174}"/>
              </a:ext>
            </a:extLst>
          </p:cNvPr>
          <p:cNvSpPr>
            <a:spLocks noGrp="1"/>
          </p:cNvSpPr>
          <p:nvPr>
            <p:ph type="title"/>
          </p:nvPr>
        </p:nvSpPr>
        <p:spPr>
          <a:xfrm>
            <a:off x="838201" y="345810"/>
            <a:ext cx="5120561" cy="1325563"/>
          </a:xfrm>
        </p:spPr>
        <p:txBody>
          <a:bodyPr>
            <a:normAutofit/>
          </a:bodyPr>
          <a:lstStyle/>
          <a:p>
            <a:r>
              <a:rPr lang="en-CA" dirty="0"/>
              <a:t>What was POP Art?</a:t>
            </a:r>
          </a:p>
        </p:txBody>
      </p:sp>
      <p:sp>
        <p:nvSpPr>
          <p:cNvPr id="3" name="Content Placeholder 2">
            <a:extLst>
              <a:ext uri="{FF2B5EF4-FFF2-40B4-BE49-F238E27FC236}">
                <a16:creationId xmlns:a16="http://schemas.microsoft.com/office/drawing/2014/main" id="{9F306861-CBF7-6475-F48C-0BCE78E72B8A}"/>
              </a:ext>
            </a:extLst>
          </p:cNvPr>
          <p:cNvSpPr>
            <a:spLocks noGrp="1"/>
          </p:cNvSpPr>
          <p:nvPr>
            <p:ph idx="1"/>
          </p:nvPr>
        </p:nvSpPr>
        <p:spPr>
          <a:xfrm>
            <a:off x="838201" y="1825625"/>
            <a:ext cx="5092194" cy="4351338"/>
          </a:xfrm>
        </p:spPr>
        <p:txBody>
          <a:bodyPr>
            <a:normAutofit/>
          </a:bodyPr>
          <a:lstStyle/>
          <a:p>
            <a:r>
              <a:rPr lang="en-CA" sz="2400" b="1"/>
              <a:t>Pop Art</a:t>
            </a:r>
            <a:r>
              <a:rPr lang="en-CA" sz="2400"/>
              <a:t> is an exciting art style from the 1950s and 1960s that takes everyday things we see all the time—like comic books, advertisements, candy wrappers, and soda cans—and turns them into bold gallery masterpieces. </a:t>
            </a:r>
          </a:p>
          <a:p>
            <a:r>
              <a:rPr lang="en-CA" sz="2400"/>
              <a:t>Instead of painting traditional landscapes or portraits, Pop artists wanted to make art fun, bright, and relatable for everyone by using objects from popular culture. </a:t>
            </a: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9CB2252-0140-6494-27CB-A753EC01D0C7}"/>
              </a:ext>
            </a:extLst>
          </p:cNvPr>
          <p:cNvPicPr>
            <a:picLocks noChangeAspect="1"/>
          </p:cNvPicPr>
          <p:nvPr/>
        </p:nvPicPr>
        <p:blipFill>
          <a:blip r:embed="rId2"/>
          <a:srcRect r="2" b="3742"/>
          <a:stretch>
            <a:fillRect/>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0D0E33FD-0704-1C9D-B9EA-8639908A3378}"/>
              </a:ext>
            </a:extLst>
          </p:cNvPr>
          <p:cNvPicPr>
            <a:picLocks noChangeAspect="1"/>
          </p:cNvPicPr>
          <p:nvPr/>
        </p:nvPicPr>
        <p:blipFill>
          <a:blip r:embed="rId3"/>
          <a:srcRect t="7159" r="-3" b="7370"/>
          <a:stretch>
            <a:fillRect/>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043366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EC455-DA9A-EADA-FB17-4170A0815C34}"/>
              </a:ext>
            </a:extLst>
          </p:cNvPr>
          <p:cNvSpPr>
            <a:spLocks noGrp="1"/>
          </p:cNvSpPr>
          <p:nvPr>
            <p:ph type="title"/>
          </p:nvPr>
        </p:nvSpPr>
        <p:spPr>
          <a:xfrm>
            <a:off x="3970366" y="609600"/>
            <a:ext cx="4267200" cy="1351472"/>
          </a:xfrm>
        </p:spPr>
        <p:txBody>
          <a:bodyPr>
            <a:normAutofit/>
          </a:bodyPr>
          <a:lstStyle/>
          <a:p>
            <a:pPr algn="ctr"/>
            <a:r>
              <a:rPr lang="en-CA" dirty="0">
                <a:solidFill>
                  <a:schemeClr val="tx1">
                    <a:lumMod val="85000"/>
                    <a:lumOff val="15000"/>
                  </a:schemeClr>
                </a:solidFill>
              </a:rPr>
              <a:t>Who was Andy Warhol?</a:t>
            </a:r>
          </a:p>
        </p:txBody>
      </p:sp>
      <p:pic>
        <p:nvPicPr>
          <p:cNvPr id="5" name="Picture 4" descr="Pop Bananas Colorful Kitchen Food Andy Warhol Pop Art Wall Art">
            <a:extLst>
              <a:ext uri="{FF2B5EF4-FFF2-40B4-BE49-F238E27FC236}">
                <a16:creationId xmlns:a16="http://schemas.microsoft.com/office/drawing/2014/main" id="{9EE2325C-18DD-40F5-384E-80BFF0A211C5}"/>
              </a:ext>
            </a:extLst>
          </p:cNvPr>
          <p:cNvPicPr>
            <a:picLocks noChangeAspect="1"/>
          </p:cNvPicPr>
          <p:nvPr/>
        </p:nvPicPr>
        <p:blipFill>
          <a:blip r:embed="rId2"/>
          <a:srcRect l="23704" t="11048" r="31091" b="13765"/>
          <a:stretch>
            <a:fillRect/>
          </a:stretch>
        </p:blipFill>
        <p:spPr>
          <a:xfrm>
            <a:off x="0" y="11"/>
            <a:ext cx="4123267" cy="6857989"/>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242D60B6-852B-BA17-275B-FC718696067E}"/>
              </a:ext>
            </a:extLst>
          </p:cNvPr>
          <p:cNvSpPr>
            <a:spLocks noGrp="1"/>
          </p:cNvSpPr>
          <p:nvPr>
            <p:ph idx="1"/>
          </p:nvPr>
        </p:nvSpPr>
        <p:spPr>
          <a:xfrm>
            <a:off x="4198966" y="2147357"/>
            <a:ext cx="3810000" cy="4101042"/>
          </a:xfrm>
        </p:spPr>
        <p:txBody>
          <a:bodyPr>
            <a:normAutofit/>
          </a:bodyPr>
          <a:lstStyle/>
          <a:p>
            <a:r>
              <a:rPr lang="en-CA" sz="1700" b="1" dirty="0">
                <a:solidFill>
                  <a:schemeClr val="tx1">
                    <a:lumMod val="85000"/>
                    <a:lumOff val="15000"/>
                  </a:schemeClr>
                </a:solidFill>
              </a:rPr>
              <a:t>Andy Warhol</a:t>
            </a:r>
            <a:r>
              <a:rPr lang="en-CA" sz="1700" dirty="0">
                <a:solidFill>
                  <a:schemeClr val="tx1">
                    <a:lumMod val="85000"/>
                    <a:lumOff val="15000"/>
                  </a:schemeClr>
                </a:solidFill>
              </a:rPr>
              <a:t> was the absolute KING of this movement, famous for proving that absolutely anything can be art, even a simple can of Campbell's Tomato Soup. </a:t>
            </a:r>
          </a:p>
          <a:p>
            <a:r>
              <a:rPr lang="en-CA" sz="1700" dirty="0">
                <a:solidFill>
                  <a:schemeClr val="tx1">
                    <a:lumMod val="85000"/>
                    <a:lumOff val="15000"/>
                  </a:schemeClr>
                </a:solidFill>
              </a:rPr>
              <a:t>He used a cool printmaking trick called screen printing to repeat the same image over and over again</a:t>
            </a:r>
          </a:p>
          <a:p>
            <a:r>
              <a:rPr lang="en-CA" sz="1700" dirty="0">
                <a:solidFill>
                  <a:schemeClr val="tx1">
                    <a:lumMod val="85000"/>
                    <a:lumOff val="15000"/>
                  </a:schemeClr>
                </a:solidFill>
              </a:rPr>
              <a:t>By changing the backgrounds to electric neon colors, he turned ordinary items into unforgettable, eye-catching icons</a:t>
            </a:r>
          </a:p>
        </p:txBody>
      </p:sp>
      <p:pic>
        <p:nvPicPr>
          <p:cNvPr id="4" name="Picture 3" descr="Retro Pop Art Food Shirt – Brazilian Can Soup Colorful Graphic Design&quot; Art  Board Print for Sale by Groenendijk | Redbubble">
            <a:extLst>
              <a:ext uri="{FF2B5EF4-FFF2-40B4-BE49-F238E27FC236}">
                <a16:creationId xmlns:a16="http://schemas.microsoft.com/office/drawing/2014/main" id="{3917A09B-47B3-FE0C-E804-4E62FF49BD70}"/>
              </a:ext>
            </a:extLst>
          </p:cNvPr>
          <p:cNvPicPr>
            <a:picLocks noChangeAspect="1"/>
          </p:cNvPicPr>
          <p:nvPr/>
        </p:nvPicPr>
        <p:blipFill>
          <a:blip r:embed="rId3"/>
          <a:srcRect l="15572" r="14213"/>
          <a:stretch>
            <a:fillRect/>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22418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E3D2F7-A594-CD7E-13D2-D9A36F5F64CD}"/>
              </a:ext>
            </a:extLst>
          </p:cNvPr>
          <p:cNvSpPr>
            <a:spLocks noGrp="1"/>
          </p:cNvSpPr>
          <p:nvPr>
            <p:ph type="title"/>
          </p:nvPr>
        </p:nvSpPr>
        <p:spPr>
          <a:xfrm>
            <a:off x="643468" y="643468"/>
            <a:ext cx="4620584" cy="1498600"/>
          </a:xfrm>
        </p:spPr>
        <p:txBody>
          <a:bodyPr vert="horz" lIns="91440" tIns="45720" rIns="91440" bIns="45720" rtlCol="0" anchor="b">
            <a:normAutofit fontScale="90000"/>
          </a:bodyPr>
          <a:lstStyle/>
          <a:p>
            <a:r>
              <a:rPr lang="en-US" sz="5400" i="1" kern="1200" dirty="0">
                <a:solidFill>
                  <a:srgbClr val="FF9900"/>
                </a:solidFill>
                <a:latin typeface="Eras Bold ITC" panose="020B0907030504020204" pitchFamily="34" charset="0"/>
              </a:rPr>
              <a:t>The inspiration…</a:t>
            </a:r>
          </a:p>
        </p:txBody>
      </p:sp>
      <p:pic>
        <p:nvPicPr>
          <p:cNvPr id="6" name="Picture 5">
            <a:extLst>
              <a:ext uri="{FF2B5EF4-FFF2-40B4-BE49-F238E27FC236}">
                <a16:creationId xmlns:a16="http://schemas.microsoft.com/office/drawing/2014/main" id="{802F55F1-8513-2E22-42ED-BB2C7E659DE9}"/>
              </a:ext>
            </a:extLst>
          </p:cNvPr>
          <p:cNvPicPr>
            <a:picLocks noChangeAspect="1"/>
          </p:cNvPicPr>
          <p:nvPr/>
        </p:nvPicPr>
        <p:blipFill>
          <a:blip r:embed="rId2"/>
          <a:stretch>
            <a:fillRect/>
          </a:stretch>
        </p:blipFill>
        <p:spPr>
          <a:xfrm>
            <a:off x="6400800" y="-113530"/>
            <a:ext cx="5331507" cy="7085060"/>
          </a:xfrm>
          <a:prstGeom prst="rect">
            <a:avLst/>
          </a:prstGeom>
        </p:spPr>
      </p:pic>
      <p:sp>
        <p:nvSpPr>
          <p:cNvPr id="7" name="Content Placeholder 2">
            <a:extLst>
              <a:ext uri="{FF2B5EF4-FFF2-40B4-BE49-F238E27FC236}">
                <a16:creationId xmlns:a16="http://schemas.microsoft.com/office/drawing/2014/main" id="{6CD101F5-0A89-DF27-1C39-06961459C3F6}"/>
              </a:ext>
            </a:extLst>
          </p:cNvPr>
          <p:cNvSpPr>
            <a:spLocks noGrp="1"/>
          </p:cNvSpPr>
          <p:nvPr>
            <p:ph idx="1"/>
          </p:nvPr>
        </p:nvSpPr>
        <p:spPr>
          <a:xfrm>
            <a:off x="838200" y="2255597"/>
            <a:ext cx="3276600" cy="3921365"/>
          </a:xfrm>
        </p:spPr>
        <p:txBody>
          <a:bodyPr/>
          <a:lstStyle/>
          <a:p>
            <a:r>
              <a:rPr lang="en-CA" i="1" dirty="0"/>
              <a:t>Bold &amp; contrasting</a:t>
            </a:r>
          </a:p>
          <a:p>
            <a:r>
              <a:rPr lang="en-CA" i="1" dirty="0"/>
              <a:t>Bright colours</a:t>
            </a:r>
          </a:p>
          <a:p>
            <a:r>
              <a:rPr lang="en-CA" i="1" dirty="0"/>
              <a:t>Repetition</a:t>
            </a:r>
          </a:p>
          <a:p>
            <a:endParaRPr lang="en-CA" dirty="0"/>
          </a:p>
        </p:txBody>
      </p:sp>
    </p:spTree>
    <p:extLst>
      <p:ext uri="{BB962C8B-B14F-4D97-AF65-F5344CB8AC3E}">
        <p14:creationId xmlns:p14="http://schemas.microsoft.com/office/powerpoint/2010/main" val="374000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B722-47F6-229F-D9A1-17BDE15606E1}"/>
              </a:ext>
            </a:extLst>
          </p:cNvPr>
          <p:cNvSpPr>
            <a:spLocks noGrp="1"/>
          </p:cNvSpPr>
          <p:nvPr>
            <p:ph type="title"/>
          </p:nvPr>
        </p:nvSpPr>
        <p:spPr/>
        <p:txBody>
          <a:bodyPr/>
          <a:lstStyle/>
          <a:p>
            <a:r>
              <a:rPr lang="en-CA" dirty="0">
                <a:latin typeface="Eras Bold ITC" panose="020B0907030504020204" pitchFamily="34" charset="0"/>
              </a:rPr>
              <a:t>Step 1 Background</a:t>
            </a:r>
          </a:p>
        </p:txBody>
      </p:sp>
      <p:sp>
        <p:nvSpPr>
          <p:cNvPr id="3" name="Content Placeholder 2">
            <a:extLst>
              <a:ext uri="{FF2B5EF4-FFF2-40B4-BE49-F238E27FC236}">
                <a16:creationId xmlns:a16="http://schemas.microsoft.com/office/drawing/2014/main" id="{DEED9438-FB3B-6F2D-EDE8-FF87AC7D6712}"/>
              </a:ext>
            </a:extLst>
          </p:cNvPr>
          <p:cNvSpPr>
            <a:spLocks noGrp="1"/>
          </p:cNvSpPr>
          <p:nvPr>
            <p:ph idx="1"/>
          </p:nvPr>
        </p:nvSpPr>
        <p:spPr>
          <a:xfrm>
            <a:off x="468085" y="1542597"/>
            <a:ext cx="6629400" cy="4351338"/>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fontScale="92500" lnSpcReduction="20000"/>
          </a:bodyPr>
          <a:lstStyle/>
          <a:p>
            <a:pPr marL="0" indent="0" algn="ctr">
              <a:buNone/>
            </a:pPr>
            <a:r>
              <a:rPr lang="en-CA" dirty="0">
                <a:latin typeface="Eras Bold ITC" panose="020B0907030504020204" pitchFamily="34" charset="0"/>
              </a:rPr>
              <a:t>Think of an everyday item your pet loves…</a:t>
            </a:r>
          </a:p>
          <a:p>
            <a:pPr marL="0" indent="0" algn="ctr">
              <a:buNone/>
            </a:pPr>
            <a:r>
              <a:rPr lang="en-CA" sz="2200" dirty="0">
                <a:latin typeface="Eras Bold ITC" panose="020B0907030504020204" pitchFamily="34" charset="0"/>
              </a:rPr>
              <a:t>Can of food</a:t>
            </a:r>
          </a:p>
          <a:p>
            <a:pPr marL="0" indent="0" algn="ctr">
              <a:buNone/>
            </a:pPr>
            <a:r>
              <a:rPr lang="en-CA" sz="2200" dirty="0">
                <a:latin typeface="Eras Bold ITC" panose="020B0907030504020204" pitchFamily="34" charset="0"/>
              </a:rPr>
              <a:t>Dog treat</a:t>
            </a:r>
          </a:p>
          <a:p>
            <a:pPr marL="0" indent="0" algn="ctr">
              <a:buNone/>
            </a:pPr>
            <a:r>
              <a:rPr lang="en-CA" sz="2200" dirty="0">
                <a:latin typeface="Eras Bold ITC" panose="020B0907030504020204" pitchFamily="34" charset="0"/>
              </a:rPr>
              <a:t>Yarn</a:t>
            </a:r>
          </a:p>
          <a:p>
            <a:pPr marL="0" indent="0" algn="ctr">
              <a:buNone/>
            </a:pPr>
            <a:r>
              <a:rPr lang="en-CA" sz="2200" dirty="0">
                <a:latin typeface="Eras Bold ITC" panose="020B0907030504020204" pitchFamily="34" charset="0"/>
              </a:rPr>
              <a:t>Ball </a:t>
            </a:r>
          </a:p>
          <a:p>
            <a:pPr marL="0" indent="0" algn="ctr">
              <a:buNone/>
            </a:pPr>
            <a:r>
              <a:rPr lang="en-CA" sz="2200" dirty="0">
                <a:latin typeface="Eras Bold ITC" panose="020B0907030504020204" pitchFamily="34" charset="0"/>
              </a:rPr>
              <a:t>Toy</a:t>
            </a:r>
          </a:p>
          <a:p>
            <a:pPr marL="0" indent="0" algn="ctr">
              <a:buNone/>
            </a:pPr>
            <a:r>
              <a:rPr lang="en-CA" sz="2200" dirty="0">
                <a:latin typeface="Eras Bold ITC" panose="020B0907030504020204" pitchFamily="34" charset="0"/>
              </a:rPr>
              <a:t>Car</a:t>
            </a:r>
          </a:p>
          <a:p>
            <a:pPr marL="0" indent="0" algn="ctr">
              <a:buNone/>
            </a:pPr>
            <a:r>
              <a:rPr lang="en-CA" sz="2200" dirty="0">
                <a:latin typeface="Eras Bold ITC" panose="020B0907030504020204" pitchFamily="34" charset="0"/>
              </a:rPr>
              <a:t>What else can you think of?</a:t>
            </a:r>
          </a:p>
          <a:p>
            <a:pPr marL="0" indent="0" algn="ctr">
              <a:buNone/>
            </a:pPr>
            <a:endParaRPr lang="en-CA" sz="2200" dirty="0">
              <a:latin typeface="Eras Bold ITC" panose="020B0907030504020204" pitchFamily="34" charset="0"/>
            </a:endParaRPr>
          </a:p>
          <a:p>
            <a:pPr marL="0" indent="0" algn="ctr">
              <a:buNone/>
            </a:pPr>
            <a:r>
              <a:rPr lang="en-CA" dirty="0">
                <a:latin typeface="Eras Bold ITC" panose="020B0907030504020204" pitchFamily="34" charset="0"/>
              </a:rPr>
              <a:t>Trace this item to make a repeating background</a:t>
            </a:r>
          </a:p>
          <a:p>
            <a:pPr marL="0" indent="0">
              <a:buNone/>
            </a:pPr>
            <a:endParaRPr lang="en-CA" dirty="0"/>
          </a:p>
          <a:p>
            <a:pPr marL="0" indent="0">
              <a:buNone/>
            </a:pPr>
            <a:endParaRPr lang="en-CA" dirty="0"/>
          </a:p>
        </p:txBody>
      </p:sp>
      <p:sp>
        <p:nvSpPr>
          <p:cNvPr id="5" name="TextBox 4">
            <a:extLst>
              <a:ext uri="{FF2B5EF4-FFF2-40B4-BE49-F238E27FC236}">
                <a16:creationId xmlns:a16="http://schemas.microsoft.com/office/drawing/2014/main" id="{69A1912C-CA27-6221-21D1-9EB56A34E0E2}"/>
              </a:ext>
            </a:extLst>
          </p:cNvPr>
          <p:cNvSpPr txBox="1"/>
          <p:nvPr/>
        </p:nvSpPr>
        <p:spPr>
          <a:xfrm>
            <a:off x="3048000" y="3244334"/>
            <a:ext cx="6096000" cy="369332"/>
          </a:xfrm>
          <a:prstGeom prst="rect">
            <a:avLst/>
          </a:prstGeom>
          <a:noFill/>
        </p:spPr>
        <p:txBody>
          <a:bodyPr wrap="square">
            <a:spAutoFit/>
          </a:bodyPr>
          <a:lstStyle/>
          <a:p>
            <a:endParaRPr lang="en-CA" dirty="0"/>
          </a:p>
        </p:txBody>
      </p:sp>
      <p:pic>
        <p:nvPicPr>
          <p:cNvPr id="7" name="Picture 6">
            <a:extLst>
              <a:ext uri="{FF2B5EF4-FFF2-40B4-BE49-F238E27FC236}">
                <a16:creationId xmlns:a16="http://schemas.microsoft.com/office/drawing/2014/main" id="{09BCEF83-8974-29B3-95ED-9643D9616FF3}"/>
              </a:ext>
            </a:extLst>
          </p:cNvPr>
          <p:cNvPicPr>
            <a:picLocks noChangeAspect="1"/>
          </p:cNvPicPr>
          <p:nvPr/>
        </p:nvPicPr>
        <p:blipFill>
          <a:blip r:embed="rId3"/>
          <a:stretch>
            <a:fillRect/>
          </a:stretch>
        </p:blipFill>
        <p:spPr>
          <a:xfrm>
            <a:off x="7343453" y="30692"/>
            <a:ext cx="4848547" cy="6858000"/>
          </a:xfrm>
          <a:prstGeom prst="rect">
            <a:avLst/>
          </a:prstGeom>
        </p:spPr>
      </p:pic>
    </p:spTree>
    <p:extLst>
      <p:ext uri="{BB962C8B-B14F-4D97-AF65-F5344CB8AC3E}">
        <p14:creationId xmlns:p14="http://schemas.microsoft.com/office/powerpoint/2010/main" val="216866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19CBB-A4F7-A384-1E5E-E6CAB27CC8F9}"/>
              </a:ext>
            </a:extLst>
          </p:cNvPr>
          <p:cNvSpPr>
            <a:spLocks noGrp="1"/>
          </p:cNvSpPr>
          <p:nvPr>
            <p:ph type="title"/>
          </p:nvPr>
        </p:nvSpPr>
        <p:spPr>
          <a:xfrm>
            <a:off x="838201" y="345810"/>
            <a:ext cx="4960945" cy="1325563"/>
          </a:xfrm>
        </p:spPr>
        <p:txBody>
          <a:bodyPr>
            <a:normAutofit/>
          </a:bodyPr>
          <a:lstStyle/>
          <a:p>
            <a:r>
              <a:rPr lang="en-CA" dirty="0"/>
              <a:t>Step 2: Pet Portrait</a:t>
            </a:r>
          </a:p>
        </p:txBody>
      </p:sp>
      <p:sp>
        <p:nvSpPr>
          <p:cNvPr id="3" name="Content Placeholder 2">
            <a:extLst>
              <a:ext uri="{FF2B5EF4-FFF2-40B4-BE49-F238E27FC236}">
                <a16:creationId xmlns:a16="http://schemas.microsoft.com/office/drawing/2014/main" id="{949D80EB-BBBB-9EC1-F286-AC2D33EC8EB5}"/>
              </a:ext>
            </a:extLst>
          </p:cNvPr>
          <p:cNvSpPr>
            <a:spLocks noGrp="1"/>
          </p:cNvSpPr>
          <p:nvPr>
            <p:ph idx="1"/>
          </p:nvPr>
        </p:nvSpPr>
        <p:spPr>
          <a:xfrm>
            <a:off x="838201" y="1825625"/>
            <a:ext cx="4933462" cy="4351338"/>
          </a:xfrm>
        </p:spPr>
        <p:txBody>
          <a:bodyPr>
            <a:normAutofit/>
          </a:bodyPr>
          <a:lstStyle/>
          <a:p>
            <a:pPr marL="0" indent="0">
              <a:buNone/>
            </a:pPr>
            <a:r>
              <a:rPr lang="en-CA"/>
              <a:t>On a separate piece of paper, draw your pet/ animal of choice.</a:t>
            </a:r>
          </a:p>
          <a:p>
            <a:pPr marL="0" indent="0">
              <a:buNone/>
            </a:pPr>
            <a:r>
              <a:rPr lang="en-CA"/>
              <a:t>Make sure you…</a:t>
            </a:r>
          </a:p>
          <a:p>
            <a:r>
              <a:rPr lang="en-CA"/>
              <a:t>Give it lots of personality</a:t>
            </a:r>
          </a:p>
          <a:p>
            <a:r>
              <a:rPr lang="en-CA"/>
              <a:t>Use bold lines</a:t>
            </a:r>
          </a:p>
          <a:p>
            <a:r>
              <a:rPr lang="en-CA"/>
              <a:t>Plan where your colours will go</a:t>
            </a:r>
          </a:p>
          <a:p>
            <a:pPr marL="0" indent="0">
              <a:buNone/>
            </a:pPr>
            <a:endParaRPr lang="en-CA"/>
          </a:p>
        </p:txBody>
      </p:sp>
      <p:pic>
        <p:nvPicPr>
          <p:cNvPr id="6" name="Picture 5" descr="Pop Art Pup - Dog Art Print Inspired by ...">
            <a:extLst>
              <a:ext uri="{FF2B5EF4-FFF2-40B4-BE49-F238E27FC236}">
                <a16:creationId xmlns:a16="http://schemas.microsoft.com/office/drawing/2014/main" id="{1FC2D179-F3FE-6C1F-76E5-6887E1932717}"/>
              </a:ext>
            </a:extLst>
          </p:cNvPr>
          <p:cNvPicPr>
            <a:picLocks noChangeAspect="1"/>
          </p:cNvPicPr>
          <p:nvPr/>
        </p:nvPicPr>
        <p:blipFill>
          <a:blip r:embed="rId2"/>
          <a:srcRect r="2" b="8125"/>
          <a:stretch>
            <a:fillRect/>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21" name="Arc 2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a:extLst>
              <a:ext uri="{FF2B5EF4-FFF2-40B4-BE49-F238E27FC236}">
                <a16:creationId xmlns:a16="http://schemas.microsoft.com/office/drawing/2014/main" id="{709088AF-05B6-54CA-269A-03495E5BDFAC}"/>
              </a:ext>
            </a:extLst>
          </p:cNvPr>
          <p:cNvPicPr>
            <a:picLocks noChangeAspect="1"/>
          </p:cNvPicPr>
          <p:nvPr/>
        </p:nvPicPr>
        <p:blipFill>
          <a:blip r:embed="rId3"/>
          <a:srcRect r="-3" b="14529"/>
          <a:stretch>
            <a:fillRect/>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4104956C-9B78-4E21-F221-978C13667944}"/>
              </a:ext>
            </a:extLst>
          </p:cNvPr>
          <p:cNvPicPr>
            <a:picLocks noChangeAspect="1"/>
          </p:cNvPicPr>
          <p:nvPr/>
        </p:nvPicPr>
        <p:blipFill>
          <a:blip r:embed="rId4"/>
          <a:srcRect l="11445" r="7876" b="4"/>
          <a:stretch>
            <a:fillRect/>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89429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EE4B9-73FE-C768-490C-7E1D1F648E64}"/>
              </a:ext>
            </a:extLst>
          </p:cNvPr>
          <p:cNvSpPr>
            <a:spLocks noGrp="1"/>
          </p:cNvSpPr>
          <p:nvPr>
            <p:ph type="title"/>
          </p:nvPr>
        </p:nvSpPr>
        <p:spPr>
          <a:xfrm>
            <a:off x="836680" y="103412"/>
            <a:ext cx="6002110" cy="1495425"/>
          </a:xfrm>
        </p:spPr>
        <p:txBody>
          <a:bodyPr>
            <a:normAutofit/>
          </a:bodyPr>
          <a:lstStyle/>
          <a:p>
            <a:r>
              <a:rPr lang="en-CA" sz="4000" dirty="0"/>
              <a:t>Step 3- Plan your colours</a:t>
            </a:r>
          </a:p>
        </p:txBody>
      </p:sp>
      <p:sp>
        <p:nvSpPr>
          <p:cNvPr id="3" name="Content Placeholder 2">
            <a:extLst>
              <a:ext uri="{FF2B5EF4-FFF2-40B4-BE49-F238E27FC236}">
                <a16:creationId xmlns:a16="http://schemas.microsoft.com/office/drawing/2014/main" id="{9D88BA64-21B8-EE5F-3F70-3003ADE0B27F}"/>
              </a:ext>
            </a:extLst>
          </p:cNvPr>
          <p:cNvSpPr>
            <a:spLocks noGrp="1"/>
          </p:cNvSpPr>
          <p:nvPr>
            <p:ph idx="1"/>
          </p:nvPr>
        </p:nvSpPr>
        <p:spPr>
          <a:xfrm>
            <a:off x="809690" y="1283839"/>
            <a:ext cx="6002110" cy="1747225"/>
          </a:xfrm>
        </p:spPr>
        <p:txBody>
          <a:bodyPr>
            <a:noAutofit/>
          </a:bodyPr>
          <a:lstStyle/>
          <a:p>
            <a:r>
              <a:rPr lang="en-CA" sz="2400" dirty="0"/>
              <a:t>Use bold, bright colours</a:t>
            </a:r>
          </a:p>
          <a:p>
            <a:r>
              <a:rPr lang="en-CA" sz="2400" dirty="0"/>
              <a:t>Choose complementary colours to really make your subject POP from the background.</a:t>
            </a:r>
          </a:p>
          <a:p>
            <a:pPr marL="0" indent="0">
              <a:buNone/>
            </a:pPr>
            <a:r>
              <a:rPr lang="en-CA" sz="2400" dirty="0"/>
              <a:t>For example a cool background and warm colours on the subject.</a:t>
            </a:r>
          </a:p>
        </p:txBody>
      </p:sp>
      <p:pic>
        <p:nvPicPr>
          <p:cNvPr id="5" name="Picture 4">
            <a:extLst>
              <a:ext uri="{FF2B5EF4-FFF2-40B4-BE49-F238E27FC236}">
                <a16:creationId xmlns:a16="http://schemas.microsoft.com/office/drawing/2014/main" id="{3F6463A5-FBE1-E5F3-6CB4-A1F51024625D}"/>
              </a:ext>
            </a:extLst>
          </p:cNvPr>
          <p:cNvPicPr>
            <a:picLocks noChangeAspect="1"/>
          </p:cNvPicPr>
          <p:nvPr/>
        </p:nvPicPr>
        <p:blipFill>
          <a:blip r:embed="rId3"/>
          <a:srcRect l="-2" r="5" b="7753"/>
          <a:stretch>
            <a:fillRect/>
          </a:stretch>
        </p:blipFill>
        <p:spPr>
          <a:xfrm>
            <a:off x="7010400" y="10"/>
            <a:ext cx="5181600" cy="6756131"/>
          </a:xfrm>
          <a:prstGeom prst="rect">
            <a:avLst/>
          </a:prstGeom>
          <a:effectLst/>
        </p:spPr>
      </p:pic>
      <p:pic>
        <p:nvPicPr>
          <p:cNvPr id="7" name="Picture 6" descr="Complementary Colors Presentation by Hey Ms Art Teacher | TPT">
            <a:extLst>
              <a:ext uri="{FF2B5EF4-FFF2-40B4-BE49-F238E27FC236}">
                <a16:creationId xmlns:a16="http://schemas.microsoft.com/office/drawing/2014/main" id="{C1F89DF6-96C4-EB39-FAC4-B6F2A0F22827}"/>
              </a:ext>
            </a:extLst>
          </p:cNvPr>
          <p:cNvPicPr>
            <a:picLocks noChangeAspect="1"/>
          </p:cNvPicPr>
          <p:nvPr/>
        </p:nvPicPr>
        <p:blipFill>
          <a:blip r:embed="rId4"/>
          <a:stretch>
            <a:fillRect/>
          </a:stretch>
        </p:blipFill>
        <p:spPr>
          <a:xfrm>
            <a:off x="1577288" y="3826937"/>
            <a:ext cx="4466914" cy="2795012"/>
          </a:xfrm>
          <a:prstGeom prst="rect">
            <a:avLst/>
          </a:prstGeom>
        </p:spPr>
      </p:pic>
    </p:spTree>
    <p:extLst>
      <p:ext uri="{BB962C8B-B14F-4D97-AF65-F5344CB8AC3E}">
        <p14:creationId xmlns:p14="http://schemas.microsoft.com/office/powerpoint/2010/main" val="57324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D0CDD3-6059-5A94-8051-C5BB8530224C}"/>
              </a:ext>
            </a:extLst>
          </p:cNvPr>
          <p:cNvSpPr>
            <a:spLocks noGrp="1"/>
          </p:cNvSpPr>
          <p:nvPr>
            <p:ph type="title"/>
          </p:nvPr>
        </p:nvSpPr>
        <p:spPr>
          <a:xfrm>
            <a:off x="6412091" y="501651"/>
            <a:ext cx="4395340" cy="1716255"/>
          </a:xfrm>
        </p:spPr>
        <p:txBody>
          <a:bodyPr anchor="b">
            <a:normAutofit/>
          </a:bodyPr>
          <a:lstStyle/>
          <a:p>
            <a:r>
              <a:rPr lang="en-CA" sz="5600"/>
              <a:t>Step 4: Colour, cut, paste</a:t>
            </a:r>
          </a:p>
        </p:txBody>
      </p:sp>
      <p:sp>
        <p:nvSpPr>
          <p:cNvPr id="21" name="Rectangle 2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4A3549A-5443-DA43-E8DB-DEBD87DC48B3}"/>
              </a:ext>
            </a:extLst>
          </p:cNvPr>
          <p:cNvPicPr>
            <a:picLocks noChangeAspect="1"/>
          </p:cNvPicPr>
          <p:nvPr/>
        </p:nvPicPr>
        <p:blipFill>
          <a:blip r:embed="rId2"/>
          <a:stretch>
            <a:fillRect/>
          </a:stretch>
        </p:blipFill>
        <p:spPr>
          <a:xfrm>
            <a:off x="535013" y="299509"/>
            <a:ext cx="4709884" cy="6258983"/>
          </a:xfrm>
          <a:prstGeom prst="rect">
            <a:avLst/>
          </a:prstGeom>
        </p:spPr>
      </p:pic>
      <p:sp>
        <p:nvSpPr>
          <p:cNvPr id="3" name="Content Placeholder 2">
            <a:extLst>
              <a:ext uri="{FF2B5EF4-FFF2-40B4-BE49-F238E27FC236}">
                <a16:creationId xmlns:a16="http://schemas.microsoft.com/office/drawing/2014/main" id="{62D18B45-1F31-AA41-FBCF-FDF31FF85CD0}"/>
              </a:ext>
            </a:extLst>
          </p:cNvPr>
          <p:cNvSpPr>
            <a:spLocks noGrp="1"/>
          </p:cNvSpPr>
          <p:nvPr>
            <p:ph idx="1"/>
          </p:nvPr>
        </p:nvSpPr>
        <p:spPr>
          <a:xfrm>
            <a:off x="6392583" y="2645922"/>
            <a:ext cx="4434721" cy="3710427"/>
          </a:xfrm>
        </p:spPr>
        <p:txBody>
          <a:bodyPr anchor="t">
            <a:normAutofit/>
          </a:bodyPr>
          <a:lstStyle/>
          <a:p>
            <a:r>
              <a:rPr lang="en-CA" dirty="0">
                <a:solidFill>
                  <a:schemeClr val="tx1">
                    <a:alpha val="80000"/>
                  </a:schemeClr>
                </a:solidFill>
              </a:rPr>
              <a:t>Use paint or markers to create solid, bold, colours</a:t>
            </a:r>
          </a:p>
          <a:p>
            <a:r>
              <a:rPr lang="en-CA" dirty="0">
                <a:solidFill>
                  <a:schemeClr val="tx1">
                    <a:alpha val="80000"/>
                  </a:schemeClr>
                </a:solidFill>
              </a:rPr>
              <a:t>Outline in sharpie/ black</a:t>
            </a:r>
          </a:p>
          <a:p>
            <a:r>
              <a:rPr lang="en-CA" dirty="0">
                <a:solidFill>
                  <a:schemeClr val="tx1">
                    <a:alpha val="80000"/>
                  </a:schemeClr>
                </a:solidFill>
              </a:rPr>
              <a:t>Cut out your pet/ animal</a:t>
            </a:r>
          </a:p>
          <a:p>
            <a:r>
              <a:rPr lang="en-CA" dirty="0">
                <a:solidFill>
                  <a:schemeClr val="tx1">
                    <a:alpha val="80000"/>
                  </a:schemeClr>
                </a:solidFill>
              </a:rPr>
              <a:t>Glue it on the background</a:t>
            </a:r>
          </a:p>
          <a:p>
            <a:r>
              <a:rPr lang="en-CA" dirty="0">
                <a:solidFill>
                  <a:schemeClr val="tx1">
                    <a:alpha val="80000"/>
                  </a:schemeClr>
                </a:solidFill>
              </a:rPr>
              <a:t>VOILA!</a:t>
            </a:r>
          </a:p>
          <a:p>
            <a:endParaRPr lang="en-CA" sz="2000" dirty="0">
              <a:solidFill>
                <a:schemeClr val="tx1">
                  <a:alpha val="80000"/>
                </a:schemeClr>
              </a:solidFill>
            </a:endParaRPr>
          </a:p>
          <a:p>
            <a:endParaRPr lang="en-CA" sz="2000" dirty="0">
              <a:solidFill>
                <a:schemeClr val="tx1">
                  <a:alpha val="80000"/>
                </a:schemeClr>
              </a:solidFill>
            </a:endParaRPr>
          </a:p>
          <a:p>
            <a:pPr marL="0" indent="0">
              <a:buNone/>
            </a:pPr>
            <a:endParaRPr lang="en-CA" sz="2000" dirty="0">
              <a:solidFill>
                <a:schemeClr val="tx1">
                  <a:alpha val="80000"/>
                </a:schemeClr>
              </a:solidFill>
            </a:endParaRPr>
          </a:p>
        </p:txBody>
      </p:sp>
      <p:cxnSp>
        <p:nvCxnSpPr>
          <p:cNvPr id="23" name="Straight Connector 2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956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TotalTime>
  <Words>310</Words>
  <Application>Microsoft Office PowerPoint</Application>
  <PresentationFormat>Widescreen</PresentationFormat>
  <Paragraphs>41</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Calibri</vt:lpstr>
      <vt:lpstr>Eras Bold ITC</vt:lpstr>
      <vt:lpstr>Office Theme</vt:lpstr>
      <vt:lpstr>Andy Warhol POP ART  Pet Portraits</vt:lpstr>
      <vt:lpstr>What was POP Art?</vt:lpstr>
      <vt:lpstr>Who was Andy Warhol?</vt:lpstr>
      <vt:lpstr>The inspiration…</vt:lpstr>
      <vt:lpstr>Step 1 Background</vt:lpstr>
      <vt:lpstr>Step 2: Pet Portrait</vt:lpstr>
      <vt:lpstr>Step 3- Plan your colours</vt:lpstr>
      <vt:lpstr>Step 4: Colour, cut, paste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Joni Danielson</dc:creator>
  <cp:lastModifiedBy>Joni Danielson</cp:lastModifiedBy>
  <cp:revision>1</cp:revision>
  <dcterms:created xsi:type="dcterms:W3CDTF">2026-06-05T04:42:02Z</dcterms:created>
  <dcterms:modified xsi:type="dcterms:W3CDTF">2026-06-05T05:46:30Z</dcterms:modified>
</cp:coreProperties>
</file>