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2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8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9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99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17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0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36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19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86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8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8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92218-2F48-42BD-8106-D3FAEB5E32B3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E7F8D-9827-46D8-8CC2-42CF708C5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4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15531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Thin Questions vs. Thick Questions</a:t>
            </a:r>
            <a:endParaRPr lang="en-US" sz="2400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580402"/>
            <a:ext cx="876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The title of your passion project is going to be in question form, in a THICK-QUESTION format.</a:t>
            </a:r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914400"/>
            <a:ext cx="4191000" cy="4124206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Arial Narrow" panose="020B0606020202030204" pitchFamily="34" charset="0"/>
                <a:cs typeface="Aharoni" panose="02010803020104030203" pitchFamily="2" charset="-79"/>
              </a:rPr>
              <a:t>Thin</a:t>
            </a:r>
            <a:r>
              <a:rPr lang="en-US" sz="24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 Questions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*Can be answered very easily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*Usually can be answered with one word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*There is not much discussion needed to answer a thin question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*The answer can be easily found-It is “Googleable”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*Answers are on the surface</a:t>
            </a:r>
          </a:p>
          <a:p>
            <a:pPr algn="just"/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4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Examples of Thin Questions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Ex.  Who is the main character?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Ex.  Where does the setting take place?</a:t>
            </a:r>
          </a:p>
          <a:p>
            <a:pPr algn="ctr"/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Thin Questions start with: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Who…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Where…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When…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68536" y="915888"/>
            <a:ext cx="4336473" cy="5632311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u="sng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Thick</a:t>
            </a:r>
            <a:r>
              <a:rPr lang="en-US" sz="24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 Questions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*Harder to answer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*Needs evidence to help answer the question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*There might be many answers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*Answers have depth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*Need background knowledge to help answer the question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*Answers might be open-ended-</a:t>
            </a:r>
          </a:p>
          <a:p>
            <a:pPr algn="just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”Non-Googleable”</a:t>
            </a:r>
          </a:p>
          <a:p>
            <a:pPr algn="ctr"/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4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Question Starters for THICK Questions</a:t>
            </a:r>
          </a:p>
          <a:p>
            <a:pPr algn="ctr"/>
            <a:endParaRPr lang="en-US" sz="1400" u="sng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impact…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influence…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relationship…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if…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would happen…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could happen…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result…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 can you use…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cause…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is the effect…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How can you change or modify…</a:t>
            </a: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What could be done to improve…</a:t>
            </a:r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Why…	How…</a:t>
            </a:r>
            <a:endParaRPr lang="en-US" sz="1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5181600"/>
            <a:ext cx="4191000" cy="1477328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latin typeface="Arial Narrow" panose="020B0606020202030204" pitchFamily="34" charset="0"/>
                <a:cs typeface="Aharoni" panose="02010803020104030203" pitchFamily="2" charset="-79"/>
              </a:rPr>
              <a:t>Rough Idea of Your Thick Question</a:t>
            </a:r>
          </a:p>
          <a:p>
            <a:pPr algn="ctr"/>
            <a:endParaRPr lang="en-US" u="sng" dirty="0"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algn="ctr"/>
            <a:endParaRPr lang="en-US" u="sng" dirty="0" smtClean="0"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algn="ctr"/>
            <a:endParaRPr lang="en-US" u="sng" dirty="0">
              <a:latin typeface="Arial Narrow" panose="020B0606020202030204" pitchFamily="34" charset="0"/>
              <a:cs typeface="Aharoni" panose="02010803020104030203" pitchFamily="2" charset="-79"/>
            </a:endParaRPr>
          </a:p>
          <a:p>
            <a:pPr algn="ctr"/>
            <a:endParaRPr lang="en-US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45449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2572</TotalTime>
  <Words>221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Aharoni</vt:lpstr>
      <vt:lpstr>Arial</vt:lpstr>
      <vt:lpstr>Arial Black</vt:lpstr>
      <vt:lpstr>Arial Narrow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 Installer</dc:creator>
  <cp:lastModifiedBy>Joni Danielson</cp:lastModifiedBy>
  <cp:revision>8</cp:revision>
  <cp:lastPrinted>2016-02-10T12:21:38Z</cp:lastPrinted>
  <dcterms:created xsi:type="dcterms:W3CDTF">2016-02-09T17:38:30Z</dcterms:created>
  <dcterms:modified xsi:type="dcterms:W3CDTF">2021-02-19T20:16:16Z</dcterms:modified>
</cp:coreProperties>
</file>